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e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A7DA"/>
    <a:srgbClr val="317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A03DA6-B531-4645-B768-004E34EC75E9}" v="2" dt="2026-03-06T10:19:17.8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7" d="100"/>
          <a:sy n="27" d="100"/>
        </p:scale>
        <p:origin x="2188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8CDD-6C29-4F55-9EF1-13EFE3BCA245}" type="datetimeFigureOut">
              <a:rPr lang="sv-SE" smtClean="0"/>
              <a:t>2026-04-17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2440-C9BF-4F88-A06E-C9BE6715EA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118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8CDD-6C29-4F55-9EF1-13EFE3BCA245}" type="datetimeFigureOut">
              <a:rPr lang="sv-SE" smtClean="0"/>
              <a:t>2026-04-17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2440-C9BF-4F88-A06E-C9BE6715EA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596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8CDD-6C29-4F55-9EF1-13EFE3BCA245}" type="datetimeFigureOut">
              <a:rPr lang="sv-SE" smtClean="0"/>
              <a:t>2026-04-17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2440-C9BF-4F88-A06E-C9BE6715EA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663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8CDD-6C29-4F55-9EF1-13EFE3BCA245}" type="datetimeFigureOut">
              <a:rPr lang="sv-SE" smtClean="0"/>
              <a:t>2026-04-17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2440-C9BF-4F88-A06E-C9BE6715EA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762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8CDD-6C29-4F55-9EF1-13EFE3BCA245}" type="datetimeFigureOut">
              <a:rPr lang="sv-SE" smtClean="0"/>
              <a:t>2026-04-17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2440-C9BF-4F88-A06E-C9BE6715EA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946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8CDD-6C29-4F55-9EF1-13EFE3BCA245}" type="datetimeFigureOut">
              <a:rPr lang="sv-SE" smtClean="0"/>
              <a:t>2026-04-17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2440-C9BF-4F88-A06E-C9BE6715EA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8765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8CDD-6C29-4F55-9EF1-13EFE3BCA245}" type="datetimeFigureOut">
              <a:rPr lang="sv-SE" smtClean="0"/>
              <a:t>2026-04-17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2440-C9BF-4F88-A06E-C9BE6715EA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29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8CDD-6C29-4F55-9EF1-13EFE3BCA245}" type="datetimeFigureOut">
              <a:rPr lang="sv-SE" smtClean="0"/>
              <a:t>2026-04-17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2440-C9BF-4F88-A06E-C9BE6715EA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93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8CDD-6C29-4F55-9EF1-13EFE3BCA245}" type="datetimeFigureOut">
              <a:rPr lang="sv-SE" smtClean="0"/>
              <a:t>2026-04-17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2440-C9BF-4F88-A06E-C9BE6715EA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978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8CDD-6C29-4F55-9EF1-13EFE3BCA245}" type="datetimeFigureOut">
              <a:rPr lang="sv-SE" smtClean="0"/>
              <a:t>2026-04-17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2440-C9BF-4F88-A06E-C9BE6715EA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12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8CDD-6C29-4F55-9EF1-13EFE3BCA245}" type="datetimeFigureOut">
              <a:rPr lang="sv-SE" smtClean="0"/>
              <a:t>2026-04-17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2440-C9BF-4F88-A06E-C9BE6715EA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609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38CDD-6C29-4F55-9EF1-13EFE3BCA245}" type="datetimeFigureOut">
              <a:rPr lang="sv-SE" smtClean="0"/>
              <a:t>2026-04-17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22440-C9BF-4F88-A06E-C9BE6715EA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909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mailto:patrick.friestad@sportfiskarna.se" TargetMode="External"/><Relationship Id="rId7" Type="http://schemas.openxmlformats.org/officeDocument/2006/relationships/image" Target="../media/image3.jpg"/><Relationship Id="rId2" Type="http://schemas.openxmlformats.org/officeDocument/2006/relationships/hyperlink" Target="mailto:camilla.persson@medborgarskolan.s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C14645AE-DA2A-4FA6-82D9-00E5AA066AF2}"/>
              </a:ext>
            </a:extLst>
          </p:cNvPr>
          <p:cNvSpPr txBox="1"/>
          <p:nvPr/>
        </p:nvSpPr>
        <p:spPr>
          <a:xfrm>
            <a:off x="-226850" y="8043088"/>
            <a:ext cx="12191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 dirty="0">
                <a:solidFill>
                  <a:srgbClr val="8AA7DA"/>
                </a:solidFill>
              </a:rPr>
              <a:t>Prova på fiske för seniorer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1F959E7-9A04-4B41-952D-F273836E1C9D}"/>
              </a:ext>
            </a:extLst>
          </p:cNvPr>
          <p:cNvSpPr/>
          <p:nvPr/>
        </p:nvSpPr>
        <p:spPr>
          <a:xfrm>
            <a:off x="226853" y="8787811"/>
            <a:ext cx="11738295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002060"/>
                </a:solidFill>
                <a:latin typeface="HelveticaNeueLT Std ExtBlk Cn" panose="020B0806040502050204"/>
                <a:ea typeface="Calibri" panose="020F0502020204030204" pitchFamily="34" charset="0"/>
              </a:rPr>
              <a:t>Varmt välkommen fiskeaktiviteter under vårterminen.</a:t>
            </a:r>
          </a:p>
          <a:p>
            <a:r>
              <a:rPr lang="sv-SE" sz="2800" dirty="0">
                <a:solidFill>
                  <a:srgbClr val="002060"/>
                </a:solidFill>
                <a:latin typeface="HelveticaNeueLT Std ExtBlk Cn" panose="020B0806040502050204"/>
                <a:ea typeface="Calibri" panose="020F0502020204030204" pitchFamily="34" charset="0"/>
              </a:rPr>
              <a:t>Vi startar upp med en informationsträff med fika där vi får ta del av information om kommande fisketräff och om fisket i närområdet .</a:t>
            </a:r>
          </a:p>
          <a:p>
            <a:r>
              <a:rPr lang="sv-SE" sz="2800" dirty="0">
                <a:solidFill>
                  <a:srgbClr val="002060"/>
                </a:solidFill>
                <a:latin typeface="HelveticaNeueLT Std ExtBlk Cn" panose="020B0806040502050204"/>
                <a:ea typeface="Calibri" panose="020F0502020204030204" pitchFamily="34" charset="0"/>
              </a:rPr>
              <a:t>Aktiviteten passar både dig som vill lära dig fiska och för dig som vill fördjupa dina fiskekunskaper.</a:t>
            </a:r>
            <a:r>
              <a:rPr lang="sv-SE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sv-SE" sz="2800" dirty="0">
                <a:latin typeface="HelveticaNeueLT Std ExtBlk Cn" panose="020B0806040502050204"/>
                <a:ea typeface="Source Sans Pro" panose="020B0503030403020204" pitchFamily="34" charset="0"/>
              </a:rPr>
              <a:t>Aktiviteterna </a:t>
            </a:r>
            <a:r>
              <a:rPr lang="sv-SE" sz="2800" dirty="0">
                <a:latin typeface="HelveticaNeueLT Std ExtBlk Cn" panose="020B0806040502050204"/>
                <a:ea typeface="Times New Roman" panose="02020603050405020304" pitchFamily="18" charset="0"/>
              </a:rPr>
              <a:t>är kostnadsfria.</a:t>
            </a:r>
            <a:r>
              <a:rPr lang="sv-SE" sz="2800" dirty="0">
                <a:solidFill>
                  <a:srgbClr val="002060"/>
                </a:solidFill>
                <a:latin typeface="HelveticaNeueLT Std ExtBlk Cn" panose="020B0806040502050204"/>
                <a:ea typeface="Calibri" panose="020F0502020204030204" pitchFamily="34" charset="0"/>
              </a:rPr>
              <a:t> </a:t>
            </a:r>
          </a:p>
          <a:p>
            <a:endParaRPr lang="sv-SE" sz="2800" b="1" dirty="0">
              <a:solidFill>
                <a:srgbClr val="002060"/>
              </a:solidFill>
              <a:latin typeface="HelveticaNeueLT Std ExtBlk Cn" panose="020B0806040502050204" pitchFamily="34" charset="0"/>
            </a:endParaRPr>
          </a:p>
          <a:p>
            <a:r>
              <a:rPr lang="sv-SE" sz="2800" b="1" dirty="0">
                <a:solidFill>
                  <a:srgbClr val="002060"/>
                </a:solidFill>
                <a:latin typeface="HelveticaNeueLT Std ExtBlk Cn" panose="020B0806040502050204" pitchFamily="34" charset="0"/>
              </a:rPr>
              <a:t>22 april kl. 14:00-15:30 </a:t>
            </a:r>
            <a:r>
              <a:rPr lang="sv-SE" sz="2800" b="1">
                <a:solidFill>
                  <a:srgbClr val="002060"/>
                </a:solidFill>
                <a:latin typeface="HelveticaNeueLT Std ExtBlk Cn" panose="020B0806040502050204" pitchFamily="34" charset="0"/>
              </a:rPr>
              <a:t>Informationsträff  </a:t>
            </a:r>
            <a:r>
              <a:rPr lang="sv-SE" sz="2800" b="1" dirty="0">
                <a:solidFill>
                  <a:srgbClr val="002060"/>
                </a:solidFill>
                <a:latin typeface="HelveticaNeueLT Std ExtBlk Cn" panose="020B0806040502050204" pitchFamily="34" charset="0"/>
              </a:rPr>
              <a:t>och fika med möjlighet att tillverka en egen metrev om man önskar.</a:t>
            </a:r>
          </a:p>
          <a:p>
            <a:r>
              <a:rPr lang="sv-SE" sz="2800" b="1" dirty="0">
                <a:solidFill>
                  <a:srgbClr val="002060"/>
                </a:solidFill>
                <a:latin typeface="HelveticaNeueLT Std ExtBlk Cn" panose="020B0806040502050204" pitchFamily="34" charset="0"/>
              </a:rPr>
              <a:t> </a:t>
            </a:r>
          </a:p>
          <a:p>
            <a:r>
              <a:rPr lang="sv-SE" sz="2800" b="1" dirty="0">
                <a:solidFill>
                  <a:srgbClr val="002060"/>
                </a:solidFill>
                <a:latin typeface="HelveticaNeueLT Std ExtBlk Cn" panose="020B0806040502050204" pitchFamily="34" charset="0"/>
              </a:rPr>
              <a:t>20 maj  kl.14-16 Fiskeaktivitet i Helge å  &amp; Fika </a:t>
            </a:r>
          </a:p>
          <a:p>
            <a:endParaRPr lang="sv-SE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sv-SE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Vid frågor och anmälan kontakta</a:t>
            </a:r>
            <a:r>
              <a:rPr lang="sv-SE" sz="240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: </a:t>
            </a:r>
            <a:r>
              <a:rPr lang="sv-SE" sz="2400" dirty="0"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camilla.persson@medborgarskolan.se</a:t>
            </a:r>
            <a:r>
              <a:rPr lang="sv-SE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0790-061012</a:t>
            </a:r>
            <a:endParaRPr lang="sv-SE" sz="2400" dirty="0">
              <a:latin typeface="HelveticaNeueLT Std ExtBlk Cn" panose="020B0806040502050204"/>
            </a:endParaRPr>
          </a:p>
          <a:p>
            <a:r>
              <a:rPr lang="sv-SE" sz="2400" dirty="0">
                <a:latin typeface="HelveticaNeueLT Std ExtBlk Cn" panose="020B0806040502050204"/>
              </a:rPr>
              <a:t>Vill du anmäla dig till informations-träffen och avvakta med anmäla till fiskeaktiviteterna går de också såklart bra </a:t>
            </a:r>
          </a:p>
          <a:p>
            <a:r>
              <a:rPr lang="sv-SE" sz="2400" dirty="0">
                <a:latin typeface="HelveticaNeueLT Std ExtBlk Cn" panose="020B0806040502050204"/>
              </a:rPr>
              <a:t>Vid frågor kring programmet kontakta </a:t>
            </a:r>
            <a:r>
              <a:rPr lang="sv-SE" sz="2400" dirty="0">
                <a:solidFill>
                  <a:srgbClr val="002060"/>
                </a:solidFill>
                <a:latin typeface="HelveticaNeueLT Std ExtBlk Cn"/>
                <a:hlinkClick r:id="rId3"/>
              </a:rPr>
              <a:t>patrick.friestad@sportfiskarna.se</a:t>
            </a:r>
            <a:r>
              <a:rPr lang="sv-SE" sz="2400" dirty="0">
                <a:solidFill>
                  <a:srgbClr val="002060"/>
                </a:solidFill>
                <a:latin typeface="HelveticaNeueLT Std ExtBlk Cn"/>
              </a:rPr>
              <a:t>, </a:t>
            </a:r>
            <a:r>
              <a:rPr lang="sv-SE" sz="2400" dirty="0">
                <a:latin typeface="HelveticaNeueLT Std ExtBlk Cn" panose="020B0806040502050204"/>
                <a:ea typeface="Source Sans Pro" panose="020B0503030403020204" pitchFamily="34" charset="0"/>
              </a:rPr>
              <a:t>0732-015723</a:t>
            </a:r>
            <a:endParaRPr lang="sv-SE" sz="2400" dirty="0">
              <a:solidFill>
                <a:srgbClr val="002060"/>
              </a:solidFill>
              <a:latin typeface="HelveticaNeueLT Std ExtBlk Cn" panose="020B0806040502050204"/>
            </a:endParaRPr>
          </a:p>
          <a:p>
            <a:endParaRPr lang="sv-SE" sz="2800" dirty="0">
              <a:effectLst/>
              <a:latin typeface="HelveticaNeueLT Std ExtBlk Cn" panose="020B0806040502050204"/>
              <a:ea typeface="Source Sans Pro" panose="020B0503030403020204" pitchFamily="34" charset="0"/>
            </a:endParaRPr>
          </a:p>
          <a:p>
            <a:endParaRPr lang="sv-SE" sz="2800" dirty="0">
              <a:solidFill>
                <a:srgbClr val="002060"/>
              </a:solidFill>
              <a:latin typeface="HelveticaNeueLT Std ExtBlk Cn"/>
            </a:endParaRPr>
          </a:p>
          <a:p>
            <a:endParaRPr lang="sv-SE" sz="2800" dirty="0">
              <a:solidFill>
                <a:srgbClr val="002060"/>
              </a:solidFill>
              <a:latin typeface="HelveticaNeueLT Std ExtBlk Cn"/>
            </a:endParaRPr>
          </a:p>
          <a:p>
            <a:r>
              <a:rPr lang="sv-SE" sz="2800" u="sng" dirty="0">
                <a:solidFill>
                  <a:srgbClr val="317CC1"/>
                </a:solidFill>
                <a:latin typeface="HelveticaNeueLT Std ExtBlk Cn" panose="020B0806040502050204" pitchFamily="34" charset="0"/>
              </a:rPr>
              <a:t> </a:t>
            </a:r>
            <a:endParaRPr lang="sv-SE" sz="2400" u="sng" dirty="0">
              <a:solidFill>
                <a:srgbClr val="317CC1"/>
              </a:solidFill>
              <a:latin typeface="HelveticaNeueLT Std ExtBlk Cn" panose="020B0806040502050204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C596E00-E678-4095-88DA-BAB5DB26CFF7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398" y1="48910" x2="29398" y2="48910"/>
                        <a14:foregroundMark x1="29988" y1="61371" x2="29988" y2="61371"/>
                        <a14:foregroundMark x1="34120" y1="56698" x2="34120" y2="56698"/>
                        <a14:foregroundMark x1="39433" y1="57632" x2="39433" y2="57632"/>
                        <a14:foregroundMark x1="45927" y1="47664" x2="45927" y2="47664"/>
                        <a14:foregroundMark x1="49941" y1="46417" x2="49941" y2="46417"/>
                        <a14:foregroundMark x1="53011" y1="44860" x2="53011" y2="44860"/>
                        <a14:foregroundMark x1="58323" y1="49844" x2="58323" y2="49844"/>
                        <a14:foregroundMark x1="58560" y1="42679" x2="58560" y2="42679"/>
                        <a14:foregroundMark x1="60921" y1="51090" x2="60921" y2="51090"/>
                        <a14:foregroundMark x1="65525" y1="51713" x2="65525" y2="51713"/>
                        <a14:foregroundMark x1="70484" y1="55763" x2="70484" y2="55763"/>
                        <a14:foregroundMark x1="76033" y1="55140" x2="76033" y2="55140"/>
                        <a14:foregroundMark x1="79693" y1="49221" x2="79693" y2="49221"/>
                        <a14:foregroundMark x1="87839" y1="53271" x2="87839" y2="53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832" y="14627166"/>
            <a:ext cx="4362061" cy="2004804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490F31F7-3129-4B92-9266-A3513D04EDD1}"/>
              </a:ext>
            </a:extLst>
          </p:cNvPr>
          <p:cNvSpPr txBox="1"/>
          <p:nvPr/>
        </p:nvSpPr>
        <p:spPr>
          <a:xfrm>
            <a:off x="-16601" y="5217359"/>
            <a:ext cx="121919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800" b="1" dirty="0">
                <a:solidFill>
                  <a:schemeClr val="bg1"/>
                </a:solidFill>
              </a:rPr>
              <a:t>SPORTLOVSFISKE</a:t>
            </a:r>
          </a:p>
        </p:txBody>
      </p:sp>
      <p:pic>
        <p:nvPicPr>
          <p:cNvPr id="3" name="Bildobjekt 2" descr="En bild som visar Teckensnitt, Grafik, grafisk design, skärmbild&#10;&#10;Automatiskt genererad beskrivning">
            <a:extLst>
              <a:ext uri="{FF2B5EF4-FFF2-40B4-BE49-F238E27FC236}">
                <a16:creationId xmlns:a16="http://schemas.microsoft.com/office/drawing/2014/main" id="{7D9D7721-1A56-BE6D-87CB-B32B12B902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606" y="15143284"/>
            <a:ext cx="3320967" cy="972568"/>
          </a:xfrm>
          <a:prstGeom prst="rect">
            <a:avLst/>
          </a:prstGeom>
        </p:spPr>
      </p:pic>
      <p:pic>
        <p:nvPicPr>
          <p:cNvPr id="4" name="Bildobjekt 3" descr="En bild som visar text, skärmbild, Grafik, grafisk design&#10;&#10;AI-genererat innehåll kan vara felaktigt.">
            <a:extLst>
              <a:ext uri="{FF2B5EF4-FFF2-40B4-BE49-F238E27FC236}">
                <a16:creationId xmlns:a16="http://schemas.microsoft.com/office/drawing/2014/main" id="{99DBE639-7367-D610-96A8-E3B3616CF9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1" y="0"/>
            <a:ext cx="12191996" cy="8210499"/>
          </a:xfrm>
          <a:prstGeom prst="rect">
            <a:avLst/>
          </a:prstGeom>
        </p:spPr>
      </p:pic>
      <p:pic>
        <p:nvPicPr>
          <p:cNvPr id="11" name="Bildobjekt 10" descr="En bild som visar klädsel, person, utomhus, träd&#10;&#10;AI-genererat innehåll kan vara felaktigt.">
            <a:extLst>
              <a:ext uri="{FF2B5EF4-FFF2-40B4-BE49-F238E27FC236}">
                <a16:creationId xmlns:a16="http://schemas.microsoft.com/office/drawing/2014/main" id="{BEDFF760-0FEE-0C42-617B-0536B361EA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033" y="90910"/>
            <a:ext cx="4856205" cy="8037090"/>
          </a:xfrm>
          <a:prstGeom prst="rect">
            <a:avLst/>
          </a:prstGeom>
        </p:spPr>
      </p:pic>
      <p:pic>
        <p:nvPicPr>
          <p:cNvPr id="1026" name="image_1" descr="KÄVLINGE!">
            <a:extLst>
              <a:ext uri="{FF2B5EF4-FFF2-40B4-BE49-F238E27FC236}">
                <a16:creationId xmlns:a16="http://schemas.microsoft.com/office/drawing/2014/main" id="{C5E12F65-3D23-2A55-5824-EFAFF1738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447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086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ed9a0a-2c50-405f-8ccb-49811f13ff2d">
      <Terms xmlns="http://schemas.microsoft.com/office/infopath/2007/PartnerControls"/>
    </lcf76f155ced4ddcb4097134ff3c332f>
    <TaxCatchAll xmlns="59d79d2d-a528-4d28-9775-ba0367c9c70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8D3F29560F5846A326191CC8A02E7C" ma:contentTypeVersion="11" ma:contentTypeDescription="Skapa ett nytt dokument." ma:contentTypeScope="" ma:versionID="664062a47e93d25bb30222c00c900f2f">
  <xsd:schema xmlns:xsd="http://www.w3.org/2001/XMLSchema" xmlns:xs="http://www.w3.org/2001/XMLSchema" xmlns:p="http://schemas.microsoft.com/office/2006/metadata/properties" xmlns:ns2="81ed9a0a-2c50-405f-8ccb-49811f13ff2d" xmlns:ns3="59d79d2d-a528-4d28-9775-ba0367c9c70d" targetNamespace="http://schemas.microsoft.com/office/2006/metadata/properties" ma:root="true" ma:fieldsID="2c756ca248e4cb5b7f03342eed976799" ns2:_="" ns3:_="">
    <xsd:import namespace="81ed9a0a-2c50-405f-8ccb-49811f13ff2d"/>
    <xsd:import namespace="59d79d2d-a528-4d28-9775-ba0367c9c7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d9a0a-2c50-405f-8ccb-49811f13ff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markeringar" ma:readOnly="false" ma:fieldId="{5cf76f15-5ced-4ddc-b409-7134ff3c332f}" ma:taxonomyMulti="true" ma:sspId="39af3046-7ca1-4f3b-ac19-5c3ea0f696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79d2d-a528-4d28-9775-ba0367c9c70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c07c046-92f6-463d-b32d-04c12c2a22a3}" ma:internalName="TaxCatchAll" ma:showField="CatchAllData" ma:web="59d79d2d-a528-4d28-9775-ba0367c9c7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948323-F545-46F6-AB40-9B5F6675376B}">
  <ds:schemaRefs>
    <ds:schemaRef ds:uri="http://schemas.microsoft.com/office/2006/metadata/properties"/>
    <ds:schemaRef ds:uri="http://schemas.microsoft.com/office/infopath/2007/PartnerControls"/>
    <ds:schemaRef ds:uri="81ed9a0a-2c50-405f-8ccb-49811f13ff2d"/>
    <ds:schemaRef ds:uri="59d79d2d-a528-4d28-9775-ba0367c9c70d"/>
  </ds:schemaRefs>
</ds:datastoreItem>
</file>

<file path=customXml/itemProps2.xml><?xml version="1.0" encoding="utf-8"?>
<ds:datastoreItem xmlns:ds="http://schemas.openxmlformats.org/officeDocument/2006/customXml" ds:itemID="{55A7DAEA-603D-44CA-A211-518ED37093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ed9a0a-2c50-405f-8ccb-49811f13ff2d"/>
    <ds:schemaRef ds:uri="59d79d2d-a528-4d28-9775-ba0367c9c7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35C871-D1D1-4E7B-8227-0101B4B89F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27813</TotalTime>
  <Words>135</Words>
  <Application>Microsoft Office PowerPoint</Application>
  <PresentationFormat>Anpassad</PresentationFormat>
  <Paragraphs>17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HelveticaNeueLT Std ExtBlk Cn</vt:lpstr>
      <vt:lpstr>Source Sans Pro</vt:lpstr>
      <vt:lpstr>Office-tema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Hanna Eriksson</dc:creator>
  <cp:lastModifiedBy>Susanne Alpar</cp:lastModifiedBy>
  <cp:revision>46</cp:revision>
  <dcterms:created xsi:type="dcterms:W3CDTF">2020-06-03T09:18:35Z</dcterms:created>
  <dcterms:modified xsi:type="dcterms:W3CDTF">2026-04-17T17:41:08Z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0x010100478D3F29560F5846A326191CC8A02E7C</vt:lpwstr>
  </property>
  <property fmtid="{D5CDD505-2E9C-101B-9397-08002B2CF9AE}" pid="3" name="MediaServiceImageTags">
    <vt:lpwstr/>
  </property>
  <property fmtid="{D5CDD505-2E9C-101B-9397-08002B2CF9AE}" pid="4" name="MSIP_Label_2139584c-78d0-463e-8a17-e8f0f37a6d81_Enabled">
    <vt:lpwstr>true</vt:lpwstr>
  </property>
  <property fmtid="{D5CDD505-2E9C-101B-9397-08002B2CF9AE}" pid="5" name="MSIP_Label_2139584c-78d0-463e-8a17-e8f0f37a6d81_SetDate">
    <vt:lpwstr>2026-04-17T17:41:08Z</vt:lpwstr>
  </property>
  <property fmtid="{D5CDD505-2E9C-101B-9397-08002B2CF9AE}" pid="6" name="MSIP_Label_2139584c-78d0-463e-8a17-e8f0f37a6d81_Method">
    <vt:lpwstr>Standard</vt:lpwstr>
  </property>
  <property fmtid="{D5CDD505-2E9C-101B-9397-08002B2CF9AE}" pid="7" name="MSIP_Label_2139584c-78d0-463e-8a17-e8f0f37a6d81_Name">
    <vt:lpwstr>Vanliga filer</vt:lpwstr>
  </property>
  <property fmtid="{D5CDD505-2E9C-101B-9397-08002B2CF9AE}" pid="8" name="MSIP_Label_2139584c-78d0-463e-8a17-e8f0f37a6d81_SiteId">
    <vt:lpwstr>426da3ea-b488-4c29-92c8-0c053db1c072</vt:lpwstr>
  </property>
  <property fmtid="{D5CDD505-2E9C-101B-9397-08002B2CF9AE}" pid="9" name="MSIP_Label_2139584c-78d0-463e-8a17-e8f0f37a6d81_ActionId">
    <vt:lpwstr>eddd2e8e-09ac-41f1-a90e-f2a15836f599</vt:lpwstr>
  </property>
  <property fmtid="{D5CDD505-2E9C-101B-9397-08002B2CF9AE}" pid="10" name="MSIP_Label_2139584c-78d0-463e-8a17-e8f0f37a6d81_ContentBits">
    <vt:lpwstr>0</vt:lpwstr>
  </property>
  <property fmtid="{D5CDD505-2E9C-101B-9397-08002B2CF9AE}" pid="11" name="MSIP_Label_2139584c-78d0-463e-8a17-e8f0f37a6d81_Tag">
    <vt:lpwstr>10, 3, 0, 1</vt:lpwstr>
  </property>
</Properties>
</file>